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62" r:id="rId4"/>
    <p:sldId id="258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8"/>
    <p:restoredTop sz="86444"/>
  </p:normalViewPr>
  <p:slideViewPr>
    <p:cSldViewPr snapToGrid="0" snapToObjects="1">
      <p:cViewPr>
        <p:scale>
          <a:sx n="94" d="100"/>
          <a:sy n="94" d="100"/>
        </p:scale>
        <p:origin x="192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8F028-67A8-E843-8273-1BE3ECA9D307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A249-2FB1-2D48-A099-41E8E52A1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3A249-2FB1-2D48-A099-41E8E52A12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3A249-2FB1-2D48-A099-41E8E52A12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3A249-2FB1-2D48-A099-41E8E52A12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74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3A249-2FB1-2D48-A099-41E8E52A12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4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3A249-2FB1-2D48-A099-41E8E52A12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4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A41B-6B3D-324C-9F07-C1F88F50A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8B0F9-A472-3945-AA48-BC0104891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80BD0-0544-6F4D-9D84-1247629C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E8FD8-B102-C147-8A97-FBB98F99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03102-4F98-7C43-91B0-15FB5565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3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F5-9F07-E344-BADD-FE5774B2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56E2D-9935-6C46-8BA7-8E4AC3068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E6ED0-372C-EA47-926B-494D78BB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19539-B962-FF41-AD01-17C691F4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7F549-E410-F84A-B5A6-135E3146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0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AF9AD-4028-0C42-BC93-3C799183A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5B6D6-51D6-5A45-9A7E-CE6BC9F68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9161B-F13F-6E44-BBE1-ACCEE340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EE146-EF5E-AE46-A334-93FE3B1F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AC63-E530-CC4D-B6C0-ECA5B0B7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1ADF-E70D-DE4D-B8F5-AC2EBCA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72302-0DF3-C54F-99A0-1A79F8EC2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B323F-88D3-974D-92B3-45B394A1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69081-EFF3-8341-9758-7AF22B10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AD55-6652-1347-A3F5-95745C3B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8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E643-3193-D34E-BFAB-4F5C9C6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DAB2E-1CAF-5D4B-8D14-38D52779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C95DE-434B-6740-8EBB-F7A8A7C2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CEF1C-6B57-E64F-8B2C-7F71DB98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AAE49-53B5-1E4F-843C-88DCA59A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03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3B26-DEBA-D14F-977E-D12E7CF93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7359-C0A3-6141-A683-36AE28DAA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C9075-C794-D445-91D0-8890BFA8D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D4690-F137-9C42-9219-08C10B439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0AD24-3D3C-6B4C-8FE2-00D4FF5F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6D77E-AA9F-9F43-B311-303FD3E4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288D-06AF-164B-9B72-4C374650A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A2192-7781-AC45-94CD-17398A595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CB338-6C4C-E34A-B152-01777661C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CE871-5901-5141-BD75-2D928136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A849C-6AC6-C148-878B-EAFE25A40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A30F5-E7B8-4B42-8766-588BEF28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3B144-25BD-F04B-B7A8-394F0E13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E41E6-8435-F048-A2FB-1F464EC3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2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DA39-BBE7-9041-8F96-E52A1DEC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5BDAE-EBAA-7D41-B98C-A5DD9D92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D550C-29F5-134E-94A4-BCD768DA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CCD2D-3C65-204A-B515-8EFDC7E8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70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1D81F-7540-4749-9DFC-E3A55F8D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912E7-A6E2-5543-A0D3-791F6086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1517F-CBCB-CD47-8FB7-451A516D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9F1F-360D-C64C-A416-F7222E0A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F6E1A-BA2D-6E42-99A1-324F3656B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ECF78-7ADF-464B-BEDD-551A92D2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C6B76-B3EE-284D-9F18-6F0C88775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E81A1-6D3A-A244-A2AF-53DC47A9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24BF-F421-6B45-8235-015DE431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F0A0-2BB3-E24F-A640-56AF931D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8DC1A-6DD9-0942-BA08-B9E221EEA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620A4-A637-5E4E-B17F-02E5CD47C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E57C7-E21C-5D4E-B520-615004D2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C6E28-A026-7142-83AB-0F3DA158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65807-436C-3B44-B917-606EE19E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66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72C78-F904-A642-8644-BF27B7C9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CFEE-14AD-D440-A77A-0AC1979BA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6173-DF9C-F84D-85EC-44A473ED1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19A93-AD7D-C24B-B400-DA18136647E2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A781-BCD7-554F-977F-85E2A6210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57341-33E7-8D45-B7CF-DFC9000FA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7CB36-E6B8-0F4D-85BF-C91984CAE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3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airbnb.com/get-the-data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EB7DD-1D46-B441-89B9-EC708FE7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372" y="1776046"/>
            <a:ext cx="6048231" cy="650631"/>
          </a:xfrm>
        </p:spPr>
        <p:txBody>
          <a:bodyPr>
            <a:noAutofit/>
          </a:bodyPr>
          <a:lstStyle/>
          <a:p>
            <a:r>
              <a:rPr lang="en-US" sz="4400" b="1" dirty="0"/>
              <a:t>Airbnb Yield Prediction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DD1DF-D9E0-EB47-A0C7-5528B5D6B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3351" y="2525530"/>
            <a:ext cx="5453529" cy="381158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Chao Li</a:t>
            </a:r>
          </a:p>
          <a:p>
            <a:pPr algn="ctr"/>
            <a:r>
              <a:rPr lang="en-US" sz="2800" dirty="0"/>
              <a:t>PhD Candidate at NYU Chemistry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913C1-C6F5-E44E-881D-AAA46A6EC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69" t="1458" r="1326"/>
          <a:stretch/>
        </p:blipFill>
        <p:spPr>
          <a:xfrm>
            <a:off x="345120" y="992187"/>
            <a:ext cx="6048231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6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4C2B6C-6B7E-F940-A77D-857DACDB2497}"/>
              </a:ext>
            </a:extLst>
          </p:cNvPr>
          <p:cNvSpPr/>
          <p:nvPr/>
        </p:nvSpPr>
        <p:spPr>
          <a:xfrm>
            <a:off x="1264483" y="6245087"/>
            <a:ext cx="4181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http://insideairbnb.com/get-the-data.html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F6E1-B878-9846-A95D-249BA256A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"/>
          <a:stretch/>
        </p:blipFill>
        <p:spPr>
          <a:xfrm>
            <a:off x="254624" y="907774"/>
            <a:ext cx="7167665" cy="5198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F8149-5620-1C4E-801E-D641D72A70A4}"/>
              </a:ext>
            </a:extLst>
          </p:cNvPr>
          <p:cNvSpPr txBox="1"/>
          <p:nvPr/>
        </p:nvSpPr>
        <p:spPr>
          <a:xfrm>
            <a:off x="254624" y="228841"/>
            <a:ext cx="3100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to get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F19BB-2F7F-2D44-9060-9722E2B364DD}"/>
              </a:ext>
            </a:extLst>
          </p:cNvPr>
          <p:cNvSpPr txBox="1"/>
          <p:nvPr/>
        </p:nvSpPr>
        <p:spPr>
          <a:xfrm>
            <a:off x="8013171" y="1163857"/>
            <a:ext cx="482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59B608F-D389-2F42-A621-220F355529E3}"/>
              </a:ext>
            </a:extLst>
          </p:cNvPr>
          <p:cNvSpPr/>
          <p:nvPr/>
        </p:nvSpPr>
        <p:spPr>
          <a:xfrm>
            <a:off x="9663880" y="2019057"/>
            <a:ext cx="263237" cy="512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E20CD-A367-6E4E-B18E-BC15BDC01BA3}"/>
              </a:ext>
            </a:extLst>
          </p:cNvPr>
          <p:cNvSpPr txBox="1"/>
          <p:nvPr/>
        </p:nvSpPr>
        <p:spPr>
          <a:xfrm>
            <a:off x="8836914" y="1488779"/>
            <a:ext cx="1917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9026E-1400-3A4B-B4F1-E802F0AFC3E1}"/>
              </a:ext>
            </a:extLst>
          </p:cNvPr>
          <p:cNvSpPr txBox="1"/>
          <p:nvPr/>
        </p:nvSpPr>
        <p:spPr>
          <a:xfrm>
            <a:off x="8426218" y="2531675"/>
            <a:ext cx="300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photos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D44B4-7FBC-2F44-B8BD-FD022C371E42}"/>
              </a:ext>
            </a:extLst>
          </p:cNvPr>
          <p:cNvSpPr txBox="1"/>
          <p:nvPr/>
        </p:nvSpPr>
        <p:spPr>
          <a:xfrm>
            <a:off x="7610738" y="2915664"/>
            <a:ext cx="4369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quality assessment (both technically and aesthetically)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F5FB884-3B02-0042-9B80-27FF9DCC7E4E}"/>
              </a:ext>
            </a:extLst>
          </p:cNvPr>
          <p:cNvSpPr/>
          <p:nvPr/>
        </p:nvSpPr>
        <p:spPr>
          <a:xfrm>
            <a:off x="9663880" y="3821817"/>
            <a:ext cx="263237" cy="512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383AC-5369-FA47-A1FD-DCE5C74B78E3}"/>
              </a:ext>
            </a:extLst>
          </p:cNvPr>
          <p:cNvSpPr txBox="1"/>
          <p:nvPr/>
        </p:nvSpPr>
        <p:spPr>
          <a:xfrm>
            <a:off x="8150096" y="4302461"/>
            <a:ext cx="355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 on description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9A4A4D0-0CFC-D348-84D0-91E096E01A16}"/>
              </a:ext>
            </a:extLst>
          </p:cNvPr>
          <p:cNvSpPr/>
          <p:nvPr/>
        </p:nvSpPr>
        <p:spPr>
          <a:xfrm>
            <a:off x="9663880" y="4798846"/>
            <a:ext cx="263237" cy="512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E5A66-78B6-BD4D-B4A8-5CB55B6F5AF2}"/>
              </a:ext>
            </a:extLst>
          </p:cNvPr>
          <p:cNvSpPr txBox="1"/>
          <p:nvPr/>
        </p:nvSpPr>
        <p:spPr>
          <a:xfrm>
            <a:off x="7742357" y="5303267"/>
            <a:ext cx="436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machine learning models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54203-C453-BF4F-A8F3-7C32A36B09E6}"/>
              </a:ext>
            </a:extLst>
          </p:cNvPr>
          <p:cNvSpPr txBox="1"/>
          <p:nvPr/>
        </p:nvSpPr>
        <p:spPr>
          <a:xfrm>
            <a:off x="8383336" y="5698471"/>
            <a:ext cx="355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tuning the model</a:t>
            </a:r>
          </a:p>
        </p:txBody>
      </p:sp>
    </p:spTree>
    <p:extLst>
      <p:ext uri="{BB962C8B-B14F-4D97-AF65-F5344CB8AC3E}">
        <p14:creationId xmlns:p14="http://schemas.microsoft.com/office/powerpoint/2010/main" val="222414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CF8149-5620-1C4E-801E-D641D72A70A4}"/>
              </a:ext>
            </a:extLst>
          </p:cNvPr>
          <p:cNvSpPr txBox="1"/>
          <p:nvPr/>
        </p:nvSpPr>
        <p:spPr>
          <a:xfrm>
            <a:off x="254624" y="228841"/>
            <a:ext cx="3661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682D3-FCCB-4947-99DD-64ED75E42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3"/>
          <a:stretch/>
        </p:blipFill>
        <p:spPr>
          <a:xfrm>
            <a:off x="0" y="1578670"/>
            <a:ext cx="12106609" cy="25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3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D7C66-1EB1-DB4F-93B6-66E41EE8C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45" y="667034"/>
            <a:ext cx="8585623" cy="6048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BF1DB-6121-7C4E-B458-2E98A931A860}"/>
              </a:ext>
            </a:extLst>
          </p:cNvPr>
          <p:cNvSpPr txBox="1"/>
          <p:nvPr/>
        </p:nvSpPr>
        <p:spPr>
          <a:xfrm>
            <a:off x="254624" y="228841"/>
            <a:ext cx="783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Image Assessment on Photos of the listings</a:t>
            </a:r>
          </a:p>
        </p:txBody>
      </p:sp>
    </p:spTree>
    <p:extLst>
      <p:ext uri="{BB962C8B-B14F-4D97-AF65-F5344CB8AC3E}">
        <p14:creationId xmlns:p14="http://schemas.microsoft.com/office/powerpoint/2010/main" val="264459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FCCB8-F8EF-E64A-B129-95278BCE547C}"/>
              </a:ext>
            </a:extLst>
          </p:cNvPr>
          <p:cNvSpPr txBox="1"/>
          <p:nvPr/>
        </p:nvSpPr>
        <p:spPr>
          <a:xfrm>
            <a:off x="254624" y="228841"/>
            <a:ext cx="7508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on Description of the listings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FB65B-73DF-B842-A89D-60DD1353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2335"/>
            <a:ext cx="9520446" cy="57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0CA534-7838-7D4E-A467-610667F5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765" y="101147"/>
            <a:ext cx="7924800" cy="6655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73E672-8CC5-774B-A514-F941BB72C117}"/>
              </a:ext>
            </a:extLst>
          </p:cNvPr>
          <p:cNvSpPr txBox="1"/>
          <p:nvPr/>
        </p:nvSpPr>
        <p:spPr>
          <a:xfrm>
            <a:off x="254624" y="228841"/>
            <a:ext cx="346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ADBBFC2-3D09-6042-8654-2C89BF6C0C0B}"/>
              </a:ext>
            </a:extLst>
          </p:cNvPr>
          <p:cNvSpPr/>
          <p:nvPr/>
        </p:nvSpPr>
        <p:spPr>
          <a:xfrm>
            <a:off x="4322619" y="563637"/>
            <a:ext cx="540327" cy="10529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8D6A343-7E46-1B4A-B0AE-169045A9AF13}"/>
              </a:ext>
            </a:extLst>
          </p:cNvPr>
          <p:cNvSpPr/>
          <p:nvPr/>
        </p:nvSpPr>
        <p:spPr>
          <a:xfrm>
            <a:off x="4010890" y="2309310"/>
            <a:ext cx="540327" cy="10529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10D8DA4-CA7B-BF4F-B769-2967DDC00F22}"/>
              </a:ext>
            </a:extLst>
          </p:cNvPr>
          <p:cNvSpPr/>
          <p:nvPr/>
        </p:nvSpPr>
        <p:spPr>
          <a:xfrm>
            <a:off x="4017817" y="2695969"/>
            <a:ext cx="540327" cy="10529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1F8D9FE-1C16-2043-BC7B-067C2D650D73}"/>
              </a:ext>
            </a:extLst>
          </p:cNvPr>
          <p:cNvSpPr/>
          <p:nvPr/>
        </p:nvSpPr>
        <p:spPr>
          <a:xfrm>
            <a:off x="4038599" y="3238816"/>
            <a:ext cx="540327" cy="10529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3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ED82A7-1301-334C-9088-05F7FF034312}"/>
              </a:ext>
            </a:extLst>
          </p:cNvPr>
          <p:cNvSpPr txBox="1"/>
          <p:nvPr/>
        </p:nvSpPr>
        <p:spPr>
          <a:xfrm>
            <a:off x="254624" y="228841"/>
            <a:ext cx="1792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A5424-5144-0848-A135-BDA22F7ECB2A}"/>
              </a:ext>
            </a:extLst>
          </p:cNvPr>
          <p:cNvSpPr txBox="1"/>
          <p:nvPr/>
        </p:nvSpPr>
        <p:spPr>
          <a:xfrm>
            <a:off x="254624" y="1052945"/>
            <a:ext cx="117295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for this project is to build machine learning models to give potential hosts some insights on how much they can earn from listing their beloved houses on Airbnb.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definitely lots of information can be obtained from web photos and descriptions. My preliminary data shows that incorporating these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machine learning model can improve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94823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142</Words>
  <Application>Microsoft Macintosh PowerPoint</Application>
  <PresentationFormat>Widescreen</PresentationFormat>
  <Paragraphs>25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Airbnb Yield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Yield Prediction</dc:title>
  <dc:creator>Chaos Li</dc:creator>
  <cp:lastModifiedBy>Chaos Li</cp:lastModifiedBy>
  <cp:revision>7</cp:revision>
  <dcterms:created xsi:type="dcterms:W3CDTF">2019-02-10T22:16:19Z</dcterms:created>
  <dcterms:modified xsi:type="dcterms:W3CDTF">2019-02-12T00:32:15Z</dcterms:modified>
</cp:coreProperties>
</file>